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680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50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87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98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10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453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77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912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9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89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68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4BD79-787E-4803-98C4-363A40238CC1}" type="datetimeFigureOut">
              <a:rPr lang="ru-RU" smtClean="0"/>
              <a:t>25.03.2023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59C2D-6B78-495A-A5A1-98719358B1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47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2132" y="614149"/>
            <a:ext cx="7014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развития ребёнка – детский сад № 1»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ЛИСКИНСКОГО МУНИЦИПАЛЬНОГО РАЙОНА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улица О. Кошевого, город Лиски Воронежской области, 397900, тел.: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8(47391)4 50 32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ОГРН 1023601515288, ИНН 3652004613, КПП 365201001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02007" y="2975212"/>
            <a:ext cx="7315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учебный год</a:t>
            </a:r>
          </a:p>
          <a:p>
            <a:pPr algn="ctr"/>
            <a:r>
              <a:rPr lang="ru-RU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 и кабинет инструктора по физической культуре</a:t>
            </a:r>
            <a:endParaRPr lang="ru-RU" sz="32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65325" y="5472752"/>
            <a:ext cx="45037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Ковинько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Игоревна,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«ЦРР-д/с № 1»  город Лиски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597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7640" y="35052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2.Активный сектор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54" y="873740"/>
            <a:ext cx="4754324" cy="2905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450" y="873740"/>
            <a:ext cx="5590076" cy="33055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52" y="3933734"/>
            <a:ext cx="5345848" cy="28516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28450" y="4480560"/>
            <a:ext cx="616355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2.Активный сектор 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Многообразие оборудования и пособий дает возможность продуктивно его использовать в разных видах занятий по физической культуре, при этом создавая их вариативное содержание для развития произвольности движений детей, их самостоятельности и творческих замыслов.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356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8720" y="350520"/>
            <a:ext cx="10241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Организация среды для диалога с родителями</a:t>
            </a:r>
            <a:endParaRPr lang="ru-RU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45661"/>
            <a:ext cx="3855722" cy="45912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60" y="1045661"/>
            <a:ext cx="3261360" cy="46047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958" y="1045662"/>
            <a:ext cx="3352801" cy="45882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22120" y="594360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родителей на информационных стендах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619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47" y="122830"/>
            <a:ext cx="4280914" cy="30980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34" y="122830"/>
            <a:ext cx="4064087" cy="30980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47" y="3590204"/>
            <a:ext cx="4158084" cy="28387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33" y="3590204"/>
            <a:ext cx="4064087" cy="28387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74480" y="1882045"/>
            <a:ext cx="2895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нужное подчеркнуть)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по периметру с четырех точек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356" y="3199979"/>
            <a:ext cx="2893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Верхняя  левая точка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77840" y="3220872"/>
            <a:ext cx="2774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Верхняя правая точка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847" y="6475021"/>
            <a:ext cx="3857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левая точка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77840" y="6475021"/>
            <a:ext cx="295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правая точка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235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6" y="122831"/>
            <a:ext cx="4862883" cy="32208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6" y="3523914"/>
            <a:ext cx="4862883" cy="31517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217" y="122831"/>
            <a:ext cx="5149688" cy="31350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77217" y="3523914"/>
            <a:ext cx="65645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1.Рабочий сектор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среда физкультурного зала: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содержательно-насыщенная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развивающая;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рансформируемая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здоровьесберегающая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эстетически-привлекательная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881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8794" y="313899"/>
            <a:ext cx="4612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Рабочий сектор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1" y="850906"/>
            <a:ext cx="3394821" cy="54338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4595" y="6356934"/>
            <a:ext cx="3193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спортивный зал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71" y="850905"/>
            <a:ext cx="3971499" cy="54338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769" y="850905"/>
            <a:ext cx="3961204" cy="54338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23346" y="6356934"/>
            <a:ext cx="6979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сектор (центр продуктивной деятельности)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350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9170" y="300251"/>
            <a:ext cx="3616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Рабочий сектор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5" y="747036"/>
            <a:ext cx="4545304" cy="27331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297" y="747036"/>
            <a:ext cx="4822140" cy="2733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6" y="3992985"/>
            <a:ext cx="4545303" cy="25153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9116" y="6508293"/>
            <a:ext cx="3330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спортивный зал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695" y="3926964"/>
            <a:ext cx="5108742" cy="25153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02005" y="3493844"/>
            <a:ext cx="6223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сектор (центр продуктивной деятельности)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77218" y="6508293"/>
            <a:ext cx="6601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сектор (центр продуктивной деятельности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584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8417" y="382138"/>
            <a:ext cx="4299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Рабочий сектор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02" y="822519"/>
            <a:ext cx="4760726" cy="25894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287" y="822520"/>
            <a:ext cx="4866442" cy="24802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46" y="3973045"/>
            <a:ext cx="4755582" cy="25096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287" y="3918454"/>
            <a:ext cx="4866442" cy="25096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01756" y="3409162"/>
            <a:ext cx="6359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сектор (центр продуктивной деятельности)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54239" y="6433783"/>
            <a:ext cx="6428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сектор (центр продуктивной деятельности)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09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884" y="926626"/>
            <a:ext cx="3945128" cy="49286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325" y="926626"/>
            <a:ext cx="4084406" cy="49286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6657" y="300251"/>
            <a:ext cx="5113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Рабочий сектор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481" y="5958473"/>
            <a:ext cx="4587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сектор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(методическая литература педагога)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55641" y="5958473"/>
            <a:ext cx="4026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сектор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(ИКТ для педагога)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85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9487" y="286603"/>
            <a:ext cx="4640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Рабочий сектор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68" y="1028188"/>
            <a:ext cx="4726472" cy="46492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25" y="1178314"/>
            <a:ext cx="4572000" cy="41625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2830" y="5895834"/>
            <a:ext cx="5117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сектор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(методическая литература педагога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9605" y="5568287"/>
            <a:ext cx="460611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сектор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(Картотеки игр)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790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66281" y="204716"/>
            <a:ext cx="5404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Активный сектор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804136"/>
            <a:ext cx="3779519" cy="54181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280" y="804136"/>
            <a:ext cx="5913120" cy="31550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0800000" flipH="1" flipV="1">
            <a:off x="4526280" y="3982314"/>
            <a:ext cx="62941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Активный сектор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 я использую разнообразные физкультурные и спортивно-игровые пособия. Это повышает интерес детей к выполнению различных движений, ведет к увеличению интенсивности двигательной активности, что благотворно влияет на физическое, умственное развитие и на состояние здоровья ребенка.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779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281</Words>
  <Application>Microsoft Office PowerPoint</Application>
  <PresentationFormat>Широкоэкранный</PresentationFormat>
  <Paragraphs>49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2023-03-25T05:57:51Z</dcterms:created>
  <dcterms:modified xsi:type="dcterms:W3CDTF">2023-03-25T21:04:23Z</dcterms:modified>
</cp:coreProperties>
</file>