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5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131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851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969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18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084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11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23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431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666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9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7C269-EE9F-42C4-AFCF-6116706A7504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9A4AA-A419-43DD-AD88-AADF88E8D7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760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160" y="667148"/>
            <a:ext cx="10835640" cy="2743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sz="4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ИКТ в работе инструктора по физической культуре  с целью повышения качества </a:t>
            </a:r>
            <a:r>
              <a:rPr lang="ru-RU" sz="4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4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-образовательного процесса.</a:t>
            </a:r>
            <a:endParaRPr lang="ru-RU" sz="4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9400" y="5151120"/>
            <a:ext cx="5273040" cy="12496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Инструктор по физической культуре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Ковинько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«ЦРР-д/с № 1».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618" y="3663672"/>
            <a:ext cx="3403424" cy="273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37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47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работе я использую презентации и слайды обучающего типа, для повышения у детей интереса к ЗОЖ, спорту, физической культуре, а также совместно с воспитателями проводим различные познавательные занятия,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сеансы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досуги с использованием ИКТ. </a:t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большом экране дети могут хорошо рассмотреть даже мелкие детали изображения.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43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сеансов на большом экране.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680" y="1938814"/>
            <a:ext cx="3794760" cy="441626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969" y="1971278"/>
            <a:ext cx="3596791" cy="4351338"/>
          </a:xfrm>
        </p:spPr>
      </p:pic>
    </p:spTree>
    <p:extLst>
      <p:ext uri="{BB962C8B-B14F-4D97-AF65-F5344CB8AC3E}">
        <p14:creationId xmlns:p14="http://schemas.microsoft.com/office/powerpoint/2010/main" val="2123697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933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Ритмичная музыка, помимо поднятия настроения, задает такт движениям, помогает не выбиваться из заданного темпа, улучшает настроение, активизирует детей, значительно повышает качество выполняемых упражнений, поэтому я стараюсь разнообразить…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417" y="2758440"/>
            <a:ext cx="5897880" cy="3627120"/>
          </a:xfrm>
        </p:spPr>
      </p:pic>
    </p:spTree>
    <p:extLst>
      <p:ext uri="{BB962C8B-B14F-4D97-AF65-F5344CB8AC3E}">
        <p14:creationId xmlns:p14="http://schemas.microsoft.com/office/powerpoint/2010/main" val="2729940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Комплексы утренней гимнастики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(движущиеся изображения помогают детям лучше выполнять упражнения и повышают активность и интерес детей, так как сочетают в себе динамику, звук и изображение, которое наиболее долго удерживает внимание детей), да и просто мотивация к физической активности.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312919"/>
            <a:ext cx="4267201" cy="24003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4015740"/>
            <a:ext cx="3596640" cy="269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78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3423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часто использую музыкально-подвижные игры, игры на ускорение, дети выполняют движения под музыку в соответствии с текстом игры и ритмом.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34005"/>
            <a:ext cx="2187178" cy="29162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0" y="2834005"/>
            <a:ext cx="3749040" cy="3749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502" y="2681605"/>
            <a:ext cx="2975610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54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58240"/>
            <a:ext cx="10515600" cy="49987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заключительной части занятий использую:</a:t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-релаксационные упражнения под тихую и спокойную музыку;</a:t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-игры малой подвижности под спокойную музыку,</a:t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игры-имитации под музыку,</a:t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-самомассаж под музыкальное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461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15922"/>
            <a:ext cx="4832985" cy="362037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205" y="1824664"/>
            <a:ext cx="3823385" cy="347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400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релаксация.</a:t>
            </a:r>
            <a:b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 под тихую спокойную музыку).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560" y="2075339"/>
            <a:ext cx="4913841" cy="3685381"/>
          </a:xfrm>
        </p:spPr>
      </p:pic>
    </p:spTree>
    <p:extLst>
      <p:ext uri="{BB962C8B-B14F-4D97-AF65-F5344CB8AC3E}">
        <p14:creationId xmlns:p14="http://schemas.microsoft.com/office/powerpoint/2010/main" val="2308145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9240"/>
            <a:ext cx="10515600" cy="495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считаю, что применение компьютера в дошкольном образовательном учреждении возможно и необходимо;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 способствует повышению интереса к обучению, его эффективности, а так же развивает ребенка всесторонне. Конечно, нельзя бездумно идти на поводу бурно развивающегося прогресса, принося в жертву здоровье будущего поколения, но вместе с тем нельзя забывать, что компьютеры - это наше будущее. Но только при обязательном соблюдении норм и правил работы с использованием компьютерной техники будет достигнута «золотая середина».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379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1063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269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ИКТ связано с двумя видами технологий: информационными и коммуникационными.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600" y="2316479"/>
            <a:ext cx="10195560" cy="413004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«Информационная технология» – комплекс методов, способов и средств, обеспечивающих хранение, обработку, передачу и отображение информации и ориентированных на повышение эффективности и производительности труда». На современном этапе методы, способы и средства напрямую взаимосвязаны с компьютером (компьютерные технологии).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010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ИКТ связано с двумя видами технологий: информационными и коммуникационными.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Коммуникационные технологии определяют методы, способы и средства взаимодействия человека с внешней средой (обратный процесс также важен). В этих коммуникациях компьютер занимает свое место. Он обеспечивает, комфортное, индивидуальное, многообразное, высокоинтеллектуальное взаимодействие объектов коммуникации. Соединяя информационные и коммуникационные технологии, проецируя их на образовательную практику необходимо отметить, что основной задачей, которая стоит перед их внедрением является адаптация человека к жизни в информационном обществе.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315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ИКТ используемые в моей работе :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Компьютер;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Мультимедийный проектор;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Принтер;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центр;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Сканер;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Фотоаппарат;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Видеокамера.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091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главная задача как инструктора по физической культуре - сохранение и укрепление здоровья детей.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03119"/>
            <a:ext cx="10515600" cy="407384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решения данной задачи - использование интерактивных форм в физическом развитии дошкольников.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Чередование на экране демонстрации красочного материала и беседы с детьми помогают в большей мере добиться поставленных целей.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647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красочного материала на экране.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детей средней группы с «Историей мяча и игры с ним»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611755"/>
            <a:ext cx="4907671" cy="368458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разновидностью мячей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480" y="2575772"/>
            <a:ext cx="3977640" cy="3756553"/>
          </a:xfrm>
        </p:spPr>
      </p:pic>
    </p:spTree>
    <p:extLst>
      <p:ext uri="{BB962C8B-B14F-4D97-AF65-F5344CB8AC3E}">
        <p14:creationId xmlns:p14="http://schemas.microsoft.com/office/powerpoint/2010/main" val="1868076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красочного материала на экране.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43200" y="1874519"/>
            <a:ext cx="6629400" cy="430244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«Историей скакалки».</a:t>
            </a:r>
          </a:p>
          <a:p>
            <a:pPr marL="0" indent="0" algn="ctr">
              <a:buNone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678192"/>
            <a:ext cx="5181600" cy="3890248"/>
          </a:xfrm>
        </p:spPr>
      </p:pic>
    </p:spTree>
    <p:extLst>
      <p:ext uri="{BB962C8B-B14F-4D97-AF65-F5344CB8AC3E}">
        <p14:creationId xmlns:p14="http://schemas.microsoft.com/office/powerpoint/2010/main" val="2135375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красочного материала на экране.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различными видами «Скакалок».</a:t>
            </a:r>
          </a:p>
          <a:p>
            <a:pPr marL="0" indent="0" algn="ctr">
              <a:buNone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техникой подбора скакалки для себя.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717" y="2758058"/>
            <a:ext cx="5196839" cy="39016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44" y="2758058"/>
            <a:ext cx="5196840" cy="39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4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383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мультимедийных презентаций позволяют сделать физкультурные занятия эмоционально привлекательными, которые вызывают у ребят живой интерес, являются прекрасным наглядным пособием и демонстрационным материалом, что способствует хорошей результативности занятия.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2210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580</Words>
  <Application>Microsoft Office PowerPoint</Application>
  <PresentationFormat>Широкоэкранный</PresentationFormat>
  <Paragraphs>40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Использование ИКТ в работе инструктора по физической культуре  с целью повышения качества воспитательно -образовательного процесса.</vt:lpstr>
      <vt:lpstr>Сочетание ИКТ связано с двумя видами технологий: информационными и коммуникационными.</vt:lpstr>
      <vt:lpstr>Сочетание ИКТ связано с двумя видами технологий: информационными и коммуникационными.</vt:lpstr>
      <vt:lpstr>Средства ИКТ используемые в моей работе ::</vt:lpstr>
      <vt:lpstr>Моя главная задача как инструктора по физической культуре - сохранение и укрепление здоровья детей.</vt:lpstr>
      <vt:lpstr>Демонстрация красочного материала на экране.</vt:lpstr>
      <vt:lpstr>Демонстрация красочного материала на экране.</vt:lpstr>
      <vt:lpstr>Демонстрация красочного материала на экране.</vt:lpstr>
      <vt:lpstr>Использование мультимедийных презентаций позволяют сделать физкультурные занятия эмоционально привлекательными, которые вызывают у ребят живой интерес, являются прекрасным наглядным пособием и демонстрационным материалом, что способствует хорошей результативности занятия.</vt:lpstr>
      <vt:lpstr>В своей работе я использую презентации и слайды обучающего типа, для повышения у детей интереса к ЗОЖ, спорту, физической культуре, а также совместно с воспитателями проводим различные познавательные занятия, мульт сеансы и досуги с использованием ИКТ.  На большом экране дети могут хорошо рассмотреть даже мелкие детали изображения.</vt:lpstr>
      <vt:lpstr>Просмотр мульт сеансов на большом экране.</vt:lpstr>
      <vt:lpstr>Ритмичная музыка, помимо поднятия настроения, задает такт движениям, помогает не выбиваться из заданного темпа, улучшает настроение, активизирует детей, значительно повышает качество выполняемых упражнений, поэтому я стараюсь разнообразить…</vt:lpstr>
      <vt:lpstr>Комплексы утренней гимнастики</vt:lpstr>
      <vt:lpstr>Также часто использую музыкально-подвижные игры, игры на ускорение, дети выполняют движения под музыку в соответствии с текстом игры и ритмом.</vt:lpstr>
      <vt:lpstr>В заключительной части занятий использую:  -релаксационные упражнения под тихую и спокойную музыку;  -игры малой подвижности под спокойную музыку, - игры-имитации под музыку, -самомассаж под музыкальное сопровождение.</vt:lpstr>
      <vt:lpstr>Самомассаж</vt:lpstr>
      <vt:lpstr>Дыхательная релаксация. (Проходит под тихую спокойную музыку).</vt:lpstr>
      <vt:lpstr>Вывод:</vt:lpstr>
      <vt:lpstr>                          Спасибо за внимание!!!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ИКТ в работе инструктора по физкультуре с целью повышения качества воспитательно-образовательного процесса.</dc:title>
  <dc:creator>Пользователь Windows</dc:creator>
  <cp:lastModifiedBy>Пользователь Windows</cp:lastModifiedBy>
  <cp:revision>23</cp:revision>
  <dcterms:created xsi:type="dcterms:W3CDTF">2022-10-03T19:36:17Z</dcterms:created>
  <dcterms:modified xsi:type="dcterms:W3CDTF">2022-10-16T19:50:32Z</dcterms:modified>
</cp:coreProperties>
</file>